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24000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 Nummax" initials="PN" lastIdx="5" clrIdx="0">
    <p:extLst>
      <p:ext uri="{19B8F6BF-5375-455C-9EA6-DF929625EA0E}">
        <p15:presenceInfo xmlns:p15="http://schemas.microsoft.com/office/powerpoint/2012/main" userId="ef1ee12cc0423bd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96" autoAdjust="0"/>
    <p:restoredTop sz="94660"/>
  </p:normalViewPr>
  <p:slideViewPr>
    <p:cSldViewPr snapToGrid="0">
      <p:cViewPr varScale="1">
        <p:scale>
          <a:sx n="367" d="100"/>
          <a:sy n="367" d="100"/>
        </p:scale>
        <p:origin x="254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26T11:30:39.915" idx="1">
    <p:pos x="934" y="-22"/>
    <p:text>Choose a background that contrasts with the main image and the texts. Avoid lightly textured or screened backgrounds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1:28.974" idx="2">
    <p:pos x="984" y="-26"/>
    <p:text>Write a short, punchy headline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1:54.952" idx="3">
    <p:pos x="966" y="111"/>
    <p:text>Insert a unique and contrasting image or illustration in the center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2:34.523" idx="4">
    <p:pos x="495" y="581"/>
    <p:text>You can add an emotional label (onomatopoeia, emoji, symbol, ...)</p:text>
    <p:extLst>
      <p:ext uri="{C676402C-5697-4E1C-873F-D02D1690AC5C}">
        <p15:threadingInfo xmlns:p15="http://schemas.microsoft.com/office/powerpoint/2012/main" timeZoneBias="240"/>
      </p:ext>
    </p:extLst>
  </p:cm>
  <p:cm authorId="1" dt="2021-08-26T11:33:11.474" idx="5">
    <p:pos x="1123" y="572"/>
    <p:text>Position the information to be retained at the bottom right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374121"/>
            <a:ext cx="1295400" cy="795867"/>
          </a:xfrm>
        </p:spPr>
        <p:txBody>
          <a:bodyPr anchor="b"/>
          <a:lstStyle>
            <a:lvl1pPr algn="ctr">
              <a:defRPr sz="1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" y="1200679"/>
            <a:ext cx="1143000" cy="551921"/>
          </a:xfrm>
        </p:spPr>
        <p:txBody>
          <a:bodyPr/>
          <a:lstStyle>
            <a:lvl1pPr marL="0" indent="0" algn="ctr">
              <a:buNone/>
              <a:defRPr sz="400"/>
            </a:lvl1pPr>
            <a:lvl2pPr marL="76215" indent="0" algn="ctr">
              <a:buNone/>
              <a:defRPr sz="333"/>
            </a:lvl2pPr>
            <a:lvl3pPr marL="152430" indent="0" algn="ctr">
              <a:buNone/>
              <a:defRPr sz="300"/>
            </a:lvl3pPr>
            <a:lvl4pPr marL="228646" indent="0" algn="ctr">
              <a:buNone/>
              <a:defRPr sz="267"/>
            </a:lvl4pPr>
            <a:lvl5pPr marL="304861" indent="0" algn="ctr">
              <a:buNone/>
              <a:defRPr sz="267"/>
            </a:lvl5pPr>
            <a:lvl6pPr marL="381076" indent="0" algn="ctr">
              <a:buNone/>
              <a:defRPr sz="267"/>
            </a:lvl6pPr>
            <a:lvl7pPr marL="457291" indent="0" algn="ctr">
              <a:buNone/>
              <a:defRPr sz="267"/>
            </a:lvl7pPr>
            <a:lvl8pPr marL="533507" indent="0" algn="ctr">
              <a:buNone/>
              <a:defRPr sz="267"/>
            </a:lvl8pPr>
            <a:lvl9pPr marL="609722" indent="0" algn="ctr">
              <a:buNone/>
              <a:defRPr sz="26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971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23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" y="121709"/>
            <a:ext cx="328613" cy="19372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" y="121709"/>
            <a:ext cx="966788" cy="19372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709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64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" y="569913"/>
            <a:ext cx="1314450" cy="950912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" y="1529822"/>
            <a:ext cx="1314450" cy="500062"/>
          </a:xfrm>
        </p:spPr>
        <p:txBody>
          <a:bodyPr/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76215" indent="0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2pPr>
            <a:lvl3pPr marL="15243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2864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4pPr>
            <a:lvl5pPr marL="30486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5pPr>
            <a:lvl6pPr marL="38107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6pPr>
            <a:lvl7pPr marL="45729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7pPr>
            <a:lvl8pPr marL="53350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8pPr>
            <a:lvl9pPr marL="609722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82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" y="608542"/>
            <a:ext cx="647700" cy="14504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" y="608542"/>
            <a:ext cx="647700" cy="14504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059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4" y="121709"/>
            <a:ext cx="1314450" cy="44185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4" y="560388"/>
            <a:ext cx="644723" cy="274637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4" y="835025"/>
            <a:ext cx="644723" cy="122819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" y="560388"/>
            <a:ext cx="647899" cy="274637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" y="835025"/>
            <a:ext cx="647899" cy="122819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58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15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61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152400"/>
            <a:ext cx="491530" cy="5334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" y="329142"/>
            <a:ext cx="771525" cy="1624542"/>
          </a:xfrm>
        </p:spPr>
        <p:txBody>
          <a:bodyPr/>
          <a:lstStyle>
            <a:lvl1pPr>
              <a:defRPr sz="533"/>
            </a:lvl1pPr>
            <a:lvl2pPr>
              <a:defRPr sz="467"/>
            </a:lvl2pPr>
            <a:lvl3pPr>
              <a:defRPr sz="400"/>
            </a:lvl3pPr>
            <a:lvl4pPr>
              <a:defRPr sz="333"/>
            </a:lvl4pPr>
            <a:lvl5pPr>
              <a:defRPr sz="333"/>
            </a:lvl5pPr>
            <a:lvl6pPr>
              <a:defRPr sz="333"/>
            </a:lvl6pPr>
            <a:lvl7pPr>
              <a:defRPr sz="333"/>
            </a:lvl7pPr>
            <a:lvl8pPr>
              <a:defRPr sz="333"/>
            </a:lvl8pPr>
            <a:lvl9pPr>
              <a:defRPr sz="3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685800"/>
            <a:ext cx="491530" cy="1270529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5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152400"/>
            <a:ext cx="491530" cy="5334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" y="329142"/>
            <a:ext cx="771525" cy="1624542"/>
          </a:xfrm>
        </p:spPr>
        <p:txBody>
          <a:bodyPr anchor="t"/>
          <a:lstStyle>
            <a:lvl1pPr marL="0" indent="0">
              <a:buNone/>
              <a:defRPr sz="533"/>
            </a:lvl1pPr>
            <a:lvl2pPr marL="76215" indent="0">
              <a:buNone/>
              <a:defRPr sz="467"/>
            </a:lvl2pPr>
            <a:lvl3pPr marL="152430" indent="0">
              <a:buNone/>
              <a:defRPr sz="400"/>
            </a:lvl3pPr>
            <a:lvl4pPr marL="228646" indent="0">
              <a:buNone/>
              <a:defRPr sz="333"/>
            </a:lvl4pPr>
            <a:lvl5pPr marL="304861" indent="0">
              <a:buNone/>
              <a:defRPr sz="333"/>
            </a:lvl5pPr>
            <a:lvl6pPr marL="381076" indent="0">
              <a:buNone/>
              <a:defRPr sz="333"/>
            </a:lvl6pPr>
            <a:lvl7pPr marL="457291" indent="0">
              <a:buNone/>
              <a:defRPr sz="333"/>
            </a:lvl7pPr>
            <a:lvl8pPr marL="533507" indent="0">
              <a:buNone/>
              <a:defRPr sz="333"/>
            </a:lvl8pPr>
            <a:lvl9pPr marL="609722" indent="0">
              <a:buNone/>
              <a:defRPr sz="33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685800"/>
            <a:ext cx="491530" cy="1270529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58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" y="121709"/>
            <a:ext cx="1314450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" y="608542"/>
            <a:ext cx="1314450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" y="2118784"/>
            <a:ext cx="34290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23D6-5565-4678-8C57-0675479B1DB8}" type="datetimeFigureOut">
              <a:rPr lang="en-CA" smtClean="0"/>
              <a:t>2021-08-27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" y="2118784"/>
            <a:ext cx="51435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" y="2118784"/>
            <a:ext cx="34290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18EF6-0B47-41F4-996F-C47A9EC6938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465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2430" rtl="0" eaLnBrk="1" latinLnBrk="0" hangingPunct="1">
        <a:lnSpc>
          <a:spcPct val="90000"/>
        </a:lnSpc>
        <a:spcBef>
          <a:spcPct val="0"/>
        </a:spcBef>
        <a:buNone/>
        <a:defRPr sz="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8" indent="-38108" algn="l" defTabSz="15243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467" kern="1200">
          <a:solidFill>
            <a:schemeClr val="tx1"/>
          </a:solidFill>
          <a:latin typeface="+mn-lt"/>
          <a:ea typeface="+mn-ea"/>
          <a:cs typeface="+mn-cs"/>
        </a:defRPr>
      </a:lvl1pPr>
      <a:lvl2pPr marL="11432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4296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1918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47830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15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2864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33507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09722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alimentation, en-cas, intérieur, sandwich&#10;&#10;Description générée automatiquement">
            <a:extLst>
              <a:ext uri="{FF2B5EF4-FFF2-40B4-BE49-F238E27FC236}">
                <a16:creationId xmlns:a16="http://schemas.microsoft.com/office/drawing/2014/main" id="{2ACAADAD-0B9D-4391-84E9-B36F85D5DE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7"/>
          <a:stretch/>
        </p:blipFill>
        <p:spPr>
          <a:xfrm>
            <a:off x="28515" y="283995"/>
            <a:ext cx="1460529" cy="121154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5B4670A-CAE3-42F4-843B-A622F135F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100" y="-38475"/>
            <a:ext cx="1600200" cy="367947"/>
          </a:xfrm>
          <a:ln>
            <a:noFill/>
          </a:ln>
        </p:spPr>
        <p:txBody>
          <a:bodyPr>
            <a:noAutofit/>
          </a:bodyPr>
          <a:lstStyle/>
          <a:p>
            <a:r>
              <a:rPr lang="fr-CA" sz="2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Cooper Black" panose="0208090404030B020404" pitchFamily="18" charset="0"/>
                <a:ea typeface="Roboto Black" panose="02000000000000000000" pitchFamily="2" charset="0"/>
              </a:rPr>
              <a:t>Mr. Burger</a:t>
            </a:r>
            <a:endParaRPr lang="en-CA" sz="200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dist="50800" dir="5400000" algn="t" rotWithShape="0">
                  <a:srgbClr val="C00000"/>
                </a:outerShdw>
              </a:effectLst>
              <a:latin typeface="Cooper Black" panose="0208090404030B0204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5D46C0-1568-4AE7-ADC9-4ED999738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734" y="1592760"/>
            <a:ext cx="1362075" cy="367947"/>
          </a:xfrm>
        </p:spPr>
        <p:txBody>
          <a:bodyPr>
            <a:noAutofit/>
          </a:bodyPr>
          <a:lstStyle/>
          <a:p>
            <a:r>
              <a:rPr lang="fr-CA" sz="5200" b="1" spc="-150" baseline="30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$</a:t>
            </a:r>
            <a:r>
              <a:rPr lang="fr-CA" sz="5200" b="1" spc="-15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3</a:t>
            </a:r>
            <a:r>
              <a:rPr lang="fr-CA" sz="5200" b="1" spc="-150" baseline="3000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dist="50800" dir="5400000" algn="t" rotWithShape="0">
                    <a:srgbClr val="C00000"/>
                  </a:outerShdw>
                </a:effectLst>
                <a:latin typeface="Arial Narrow" panose="020B0606020202030204" pitchFamily="34" charset="0"/>
              </a:rPr>
              <a:t>99</a:t>
            </a:r>
            <a:endParaRPr lang="en-CA" sz="5200" b="1" spc="-150" baseline="3000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dist="50800" dir="5400000" algn="t" rotWithShape="0">
                  <a:srgbClr val="C00000"/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B6370C8-3AF4-40BA-B5AC-0356FD820191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6018">
            <a:off x="75967" y="1338517"/>
            <a:ext cx="896532" cy="37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24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5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Cooper Black</vt:lpstr>
      <vt:lpstr>Thème Office</vt:lpstr>
      <vt:lpstr>Mr. Burger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Burger</dc:title>
  <dc:creator>Phil Nummax</dc:creator>
  <cp:lastModifiedBy>Phil Nummax</cp:lastModifiedBy>
  <cp:revision>9</cp:revision>
  <dcterms:created xsi:type="dcterms:W3CDTF">2021-08-26T14:11:35Z</dcterms:created>
  <dcterms:modified xsi:type="dcterms:W3CDTF">2021-08-27T11:22:45Z</dcterms:modified>
</cp:coreProperties>
</file>